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uor-IFk4vK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s-2os1Qgi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eYQH6Y4M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02624" cy="172819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17 </a:t>
            </a:r>
            <a:r>
              <a:rPr lang="es-CL" sz="2800" dirty="0"/>
              <a:t>AL </a:t>
            </a:r>
            <a:r>
              <a:rPr lang="es-CL" sz="2800" dirty="0" smtClean="0"/>
              <a:t>21</a:t>
            </a:r>
            <a:r>
              <a:rPr lang="es-CL" sz="2800" dirty="0" smtClean="0"/>
              <a:t>   </a:t>
            </a:r>
            <a:r>
              <a:rPr lang="es-CL" sz="2800" dirty="0"/>
              <a:t>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448" y="4572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" y="227635"/>
            <a:ext cx="1243942" cy="10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SEMANA 21  CANCIÓN </a:t>
            </a:r>
          </a:p>
          <a:p>
            <a:pPr algn="ctr"/>
            <a:r>
              <a:rPr lang="es-CL">
                <a:solidFill>
                  <a:schemeClr val="tx1"/>
                </a:solidFill>
              </a:rPr>
              <a:t>LA VAQUITA LOCA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27927"/>
              </p:ext>
            </p:extLst>
          </p:nvPr>
        </p:nvGraphicFramePr>
        <p:xfrm>
          <a:off x="467544" y="1196752"/>
          <a:ext cx="8136904" cy="457959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3 Y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(al unísono y cánones simples, entre otros) y tocar instrumentos de percusión y melódicos (metalófono, flauta dulce u otros).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activamente en una variedad de cantos, juegos y versos rítmicos de origen o inspiración folclórica chilena.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evitando forzar la voz y adoptando una postura sin tensiones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Cánones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simples melodías  y juegos rítmicos </a:t>
                      </a:r>
                      <a:endParaRPr lang="es-E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cuentos cortos  y Cantar  melodías </a:t>
                      </a:r>
                      <a:r>
                        <a:rPr lang="es-E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folkloricas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infantiles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" y="371703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300483" y="436510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 </a:t>
            </a:r>
          </a:p>
          <a:p>
            <a:endParaRPr lang="es-ES" dirty="0"/>
          </a:p>
          <a:p>
            <a:r>
              <a:rPr lang="es-ES" dirty="0"/>
              <a:t>a.  ¿Qué es el ritmo y para que sirve? :</a:t>
            </a:r>
          </a:p>
          <a:p>
            <a:r>
              <a:rPr lang="es-ES" dirty="0"/>
              <a:t>b. Observen la siguiente imagen y  escuchen la siguiente canción  “ yo tengo el ritmo”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https://www.youtube.com/watch?v=uor-IFk4vKU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y contesten </a:t>
            </a:r>
          </a:p>
          <a:p>
            <a:r>
              <a:rPr lang="es-ES" dirty="0"/>
              <a:t> ¿ Que  sintieron en su cuerpo  con la canción escuchada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F666C2-F311-4354-AC63-48928767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573016"/>
            <a:ext cx="7632848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76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 cuento  “ Escuela de vacas  ”</a:t>
            </a:r>
          </a:p>
          <a:p>
            <a:endParaRPr lang="es-CL" dirty="0"/>
          </a:p>
          <a:p>
            <a:r>
              <a:rPr lang="es-CL" dirty="0"/>
              <a:t>  </a:t>
            </a:r>
            <a:r>
              <a:rPr lang="es-CL" dirty="0">
                <a:hlinkClick r:id="rId4"/>
              </a:rPr>
              <a:t>https://www.youtube.com/watch?v=s-2os1QgikA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que les pareció  el cuento  y de que hablaba.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E56130-5AFE-4235-859B-23CE50AFE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84984"/>
            <a:ext cx="7200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“la vaquita loca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L" sz="2400" dirty="0">
                <a:hlinkClick r:id="rId4"/>
              </a:rPr>
              <a:t>https://www.youtube.com/watch?v=CeYQH6Y4MRE</a:t>
            </a: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percusión 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77525" y="196578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50813" y="4714684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9" y="164026"/>
            <a:ext cx="1143111" cy="9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151597"/>
            <a:ext cx="1800200" cy="62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De </a:t>
            </a:r>
            <a:r>
              <a:rPr lang="es-CL" sz="2000" dirty="0"/>
              <a:t>acuerdo a la Cuento  “   La escuela de  vacas” Responde las siguientes preguntas:</a:t>
            </a:r>
          </a:p>
          <a:p>
            <a:r>
              <a:rPr lang="es-CL" sz="2000" dirty="0"/>
              <a:t>1) ¿  Cómo era la escuela de vacas? </a:t>
            </a:r>
          </a:p>
          <a:p>
            <a:r>
              <a:rPr lang="es-CL" sz="2000" dirty="0"/>
              <a:t>2</a:t>
            </a:r>
            <a:r>
              <a:rPr lang="es-CL" sz="2000" dirty="0" smtClean="0"/>
              <a:t>) ¿  En </a:t>
            </a:r>
            <a:r>
              <a:rPr lang="es-CL" sz="2000" dirty="0"/>
              <a:t>que se parece la escuela de vacas a tu escuela </a:t>
            </a:r>
            <a:r>
              <a:rPr lang="es-CL" sz="2000" dirty="0" smtClean="0"/>
              <a:t>?  </a:t>
            </a:r>
            <a:endParaRPr lang="es-CL" sz="2000" dirty="0"/>
          </a:p>
          <a:p>
            <a:r>
              <a:rPr lang="es-CL" sz="2000" dirty="0"/>
              <a:t>3) Manda un audio con la canción “  Esta vaquita loca”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140968"/>
            <a:ext cx="867943" cy="10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598</Words>
  <Application>Microsoft Office PowerPoint</Application>
  <PresentationFormat>Presentación en pantalla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N°21 FECHA : 17 AL 21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85</cp:revision>
  <dcterms:created xsi:type="dcterms:W3CDTF">2020-07-06T03:06:52Z</dcterms:created>
  <dcterms:modified xsi:type="dcterms:W3CDTF">2020-08-17T00:11:12Z</dcterms:modified>
</cp:coreProperties>
</file>